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91026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7746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927987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8462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98029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3521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3604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6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4323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986254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63792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96750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5703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203776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629223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9419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697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5533E0-745D-4418-BA38-7E96F7A533EF}" type="datetimeFigureOut">
              <a:rPr lang="ca-ES" smtClean="0"/>
              <a:t>20/10/2016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9776DD-675E-4FD5-9E2C-BA9325210BCD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664128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gif"/><Relationship Id="rId1" Type="http://schemas.microsoft.com/office/2007/relationships/media" Target="../media/media5.gif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435" y="2688886"/>
            <a:ext cx="10978553" cy="2421464"/>
          </a:xfrm>
        </p:spPr>
        <p:txBody>
          <a:bodyPr>
            <a:noAutofit/>
          </a:bodyPr>
          <a:lstStyle/>
          <a:p>
            <a:pPr algn="l"/>
            <a:r>
              <a:rPr lang="en-GB" sz="6000" dirty="0" smtClean="0">
                <a:solidFill>
                  <a:schemeClr val="accent5"/>
                </a:solidFill>
                <a:latin typeface="BankGothic Md BT" panose="020B0807020203060204" pitchFamily="34" charset="0"/>
              </a:rPr>
              <a:t>Communications</a:t>
            </a:r>
            <a:r>
              <a:rPr lang="es-ES" sz="6000" dirty="0" smtClean="0">
                <a:solidFill>
                  <a:schemeClr val="accent5"/>
                </a:solidFill>
                <a:latin typeface="BankGothic Md BT" panose="020B0807020203060204" pitchFamily="34" charset="0"/>
              </a:rPr>
              <a:t> </a:t>
            </a:r>
            <a:r>
              <a:rPr lang="en-GB" sz="6000" dirty="0" smtClean="0">
                <a:solidFill>
                  <a:schemeClr val="accent5"/>
                </a:solidFill>
                <a:latin typeface="BankGothic Md BT" panose="020B0807020203060204" pitchFamily="34" charset="0"/>
              </a:rPr>
              <a:t>Department</a:t>
            </a:r>
            <a:endParaRPr lang="en-GB" sz="6000" dirty="0">
              <a:solidFill>
                <a:schemeClr val="accent5"/>
              </a:solidFill>
              <a:latin typeface="BankGothic Md BT" panose="020B080702020306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2" y="5339750"/>
            <a:ext cx="2846717" cy="940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603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439" y="2921479"/>
            <a:ext cx="10131425" cy="1456267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GB" sz="5400" cap="none" dirty="0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Communications Logistics</a:t>
            </a:r>
            <a:endParaRPr lang="en-GB" sz="5400" cap="none" dirty="0">
              <a:solidFill>
                <a:schemeClr val="accent5"/>
              </a:solidFill>
              <a:latin typeface="BankGothic Md BT" panose="020B080702020306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0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ridium-cover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" t="3657" r="497" b="45469"/>
          <a:stretch/>
        </p:blipFill>
        <p:spPr>
          <a:xfrm>
            <a:off x="3289330" y="845389"/>
            <a:ext cx="5203776" cy="5256362"/>
          </a:xfrm>
        </p:spPr>
      </p:pic>
    </p:spTree>
    <p:extLst>
      <p:ext uri="{BB962C8B-B14F-4D97-AF65-F5344CB8AC3E}">
        <p14:creationId xmlns:p14="http://schemas.microsoft.com/office/powerpoint/2010/main" val="131576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11293" y="-1846594"/>
            <a:ext cx="4182642" cy="10966432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84209" y="0"/>
            <a:ext cx="10131425" cy="1456267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GB" sz="5400" cap="none" dirty="0" smtClean="0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Cases</a:t>
            </a:r>
            <a:endParaRPr lang="en-GB" sz="5400" cap="none" dirty="0">
              <a:solidFill>
                <a:schemeClr val="accent5"/>
              </a:solidFill>
              <a:latin typeface="BankGothic Md BT" panose="020B080702020306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59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435" y="2688886"/>
            <a:ext cx="10978553" cy="2421464"/>
          </a:xfrm>
        </p:spPr>
        <p:txBody>
          <a:bodyPr>
            <a:noAutofit/>
          </a:bodyPr>
          <a:lstStyle/>
          <a:p>
            <a:pPr algn="l"/>
            <a:r>
              <a:rPr lang="en-GB" sz="6000" dirty="0" smtClean="0">
                <a:solidFill>
                  <a:schemeClr val="accent5"/>
                </a:solidFill>
                <a:latin typeface="BankGothic Md BT" panose="020B0807020203060204" pitchFamily="34" charset="0"/>
              </a:rPr>
              <a:t>Communications</a:t>
            </a:r>
            <a:r>
              <a:rPr lang="es-ES" sz="6000" dirty="0" smtClean="0">
                <a:solidFill>
                  <a:schemeClr val="accent5"/>
                </a:solidFill>
                <a:latin typeface="BankGothic Md BT" panose="020B0807020203060204" pitchFamily="34" charset="0"/>
              </a:rPr>
              <a:t> </a:t>
            </a:r>
            <a:r>
              <a:rPr lang="en-GB" sz="6000" dirty="0" smtClean="0">
                <a:solidFill>
                  <a:schemeClr val="accent5"/>
                </a:solidFill>
                <a:latin typeface="BankGothic Md BT" panose="020B0807020203060204" pitchFamily="34" charset="0"/>
              </a:rPr>
              <a:t>Department</a:t>
            </a:r>
            <a:endParaRPr lang="en-GB" sz="6000" dirty="0">
              <a:solidFill>
                <a:schemeClr val="accent5"/>
              </a:solidFill>
              <a:latin typeface="BankGothic Md BT" panose="020B080702020306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2" y="5339750"/>
            <a:ext cx="2846717" cy="940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963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17" y="1443328"/>
            <a:ext cx="10131425" cy="3649133"/>
          </a:xfrm>
        </p:spPr>
        <p:txBody>
          <a:bodyPr>
            <a:noAutofit/>
          </a:bodyPr>
          <a:lstStyle/>
          <a:p>
            <a:pPr algn="ctr"/>
            <a:r>
              <a:rPr lang="en-GB" sz="5400" dirty="0" smtClean="0">
                <a:solidFill>
                  <a:schemeClr val="accent5"/>
                </a:solidFill>
                <a:latin typeface="BankGothic Md BT" panose="020B0807020203060204" pitchFamily="34" charset="0"/>
              </a:rPr>
              <a:t>Network</a:t>
            </a:r>
            <a:r>
              <a:rPr lang="ca-ES" sz="5400" dirty="0" smtClean="0">
                <a:solidFill>
                  <a:schemeClr val="accent5"/>
                </a:solidFill>
                <a:latin typeface="BankGothic Md BT" panose="020B0807020203060204" pitchFamily="34" charset="0"/>
              </a:rPr>
              <a:t> </a:t>
            </a:r>
            <a:r>
              <a:rPr lang="ca-ES" sz="5400" dirty="0" err="1" smtClean="0">
                <a:solidFill>
                  <a:schemeClr val="accent5"/>
                </a:solidFill>
                <a:latin typeface="BankGothic Md BT" panose="020B0807020203060204" pitchFamily="34" charset="0"/>
              </a:rPr>
              <a:t>Topology</a:t>
            </a:r>
            <a:endParaRPr lang="ca-ES" sz="5400" dirty="0" smtClean="0">
              <a:solidFill>
                <a:schemeClr val="accent5"/>
              </a:solidFill>
              <a:latin typeface="BankGothic Md BT" panose="020B0807020203060204" pitchFamily="34" charset="0"/>
            </a:endParaRPr>
          </a:p>
          <a:p>
            <a:pPr algn="ctr"/>
            <a:r>
              <a:rPr lang="ca-ES" sz="5400" dirty="0" err="1" smtClean="0">
                <a:solidFill>
                  <a:schemeClr val="accent5"/>
                </a:solidFill>
                <a:latin typeface="BankGothic Md BT" panose="020B0807020203060204" pitchFamily="34" charset="0"/>
              </a:rPr>
              <a:t>Communication</a:t>
            </a:r>
            <a:r>
              <a:rPr lang="ca-ES" sz="5400" dirty="0" smtClean="0">
                <a:solidFill>
                  <a:schemeClr val="accent5"/>
                </a:solidFill>
                <a:latin typeface="BankGothic Md BT" panose="020B0807020203060204" pitchFamily="34" charset="0"/>
              </a:rPr>
              <a:t> Logistics</a:t>
            </a:r>
            <a:endParaRPr lang="ca-ES" sz="5400" dirty="0">
              <a:solidFill>
                <a:schemeClr val="accent5"/>
              </a:solidFill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7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492" y="92015"/>
            <a:ext cx="11020244" cy="145626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ca-ES" sz="5400" cap="none" dirty="0" err="1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Typical</a:t>
            </a:r>
            <a:r>
              <a:rPr lang="ca-ES" sz="5400" cap="none" dirty="0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 Network Topologies</a:t>
            </a:r>
            <a:endParaRPr lang="ca-ES" sz="5400" cap="none" dirty="0">
              <a:solidFill>
                <a:schemeClr val="accent5"/>
              </a:solidFill>
              <a:latin typeface="BankGothic Md BT" panose="020B0807020203060204" pitchFamily="34" charset="0"/>
              <a:ea typeface="+mn-ea"/>
              <a:cs typeface="+mn-c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7144">
            <a:off x="372918" y="1599114"/>
            <a:ext cx="3856054" cy="22328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47">
            <a:off x="1899806" y="4102699"/>
            <a:ext cx="6363251" cy="23014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750" y="1725282"/>
            <a:ext cx="4776303" cy="21823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7458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GB" sz="5400" cap="none" dirty="0" err="1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manhattan</a:t>
            </a:r>
            <a:r>
              <a:rPr lang="en-GB" sz="5400" cap="none" dirty="0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  </a:t>
            </a:r>
            <a:r>
              <a:rPr lang="en-GB" sz="5400" cap="none" dirty="0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Topology</a:t>
            </a:r>
            <a:endParaRPr lang="en-GB" sz="5400" cap="none" dirty="0">
              <a:solidFill>
                <a:schemeClr val="accent5"/>
              </a:solidFill>
              <a:latin typeface="BankGothic Md BT" panose="020B0807020203060204" pitchFamily="34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71" y="2641613"/>
            <a:ext cx="5304795" cy="38885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61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933" y="2619555"/>
            <a:ext cx="10131425" cy="1456267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GB" sz="5400" cap="none" dirty="0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Now Some </a:t>
            </a:r>
            <a:r>
              <a:rPr lang="en-GB" sz="5400" cap="none" dirty="0" smtClean="0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Examples..</a:t>
            </a:r>
            <a:endParaRPr lang="en-GB" sz="5400" cap="none" dirty="0">
              <a:solidFill>
                <a:schemeClr val="accent5"/>
              </a:solidFill>
              <a:latin typeface="BankGothic Md BT" panose="020B080702020306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52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GB" sz="5400" cap="none" dirty="0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Iridium</a:t>
            </a:r>
            <a:endParaRPr lang="en-GB" sz="5400" cap="none" dirty="0">
              <a:solidFill>
                <a:schemeClr val="accent5"/>
              </a:solidFill>
              <a:latin typeface="BankGothic Md BT" panose="020B0807020203060204" pitchFamily="34" charset="0"/>
              <a:ea typeface="+mn-ea"/>
              <a:cs typeface="+mn-cs"/>
            </a:endParaRPr>
          </a:p>
        </p:txBody>
      </p:sp>
      <p:pic>
        <p:nvPicPr>
          <p:cNvPr id="5" name="iridiu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3739" y="1865492"/>
            <a:ext cx="4405642" cy="440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536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ridium-po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7475" y="2141538"/>
            <a:ext cx="3649663" cy="3649662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GB" sz="5400" cap="none" dirty="0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Iridium</a:t>
            </a:r>
            <a:endParaRPr lang="en-GB" sz="5400" cap="none" dirty="0">
              <a:solidFill>
                <a:schemeClr val="accent5"/>
              </a:solidFill>
              <a:latin typeface="BankGothic Md BT" panose="020B080702020306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16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lobast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7475" y="2141538"/>
            <a:ext cx="3649663" cy="3649662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GB" sz="5400" cap="none" dirty="0" err="1" smtClean="0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Globastar</a:t>
            </a:r>
            <a:endParaRPr lang="en-GB" sz="5400" cap="none" dirty="0">
              <a:solidFill>
                <a:schemeClr val="accent5"/>
              </a:solidFill>
              <a:latin typeface="BankGothic Md BT" panose="020B080702020306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53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rtes.esa.int/sites/default/files/objs_0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5" y="-112729"/>
            <a:ext cx="12361653" cy="8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teledesi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7475" y="2141538"/>
            <a:ext cx="3649663" cy="3649662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GB" sz="5400" cap="none" dirty="0" err="1" smtClean="0">
                <a:solidFill>
                  <a:schemeClr val="accent5"/>
                </a:solidFill>
                <a:latin typeface="BankGothic Md BT" panose="020B0807020203060204" pitchFamily="34" charset="0"/>
                <a:ea typeface="+mn-ea"/>
                <a:cs typeface="+mn-cs"/>
              </a:rPr>
              <a:t>Teledesic</a:t>
            </a:r>
            <a:endParaRPr lang="en-GB" sz="5400" cap="none" dirty="0">
              <a:solidFill>
                <a:schemeClr val="accent5"/>
              </a:solidFill>
              <a:latin typeface="BankGothic Md BT" panose="020B080702020306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98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58</TotalTime>
  <Words>24</Words>
  <Application>Microsoft Office PowerPoint</Application>
  <PresentationFormat>Widescreen</PresentationFormat>
  <Paragraphs>13</Paragraphs>
  <Slides>13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BankGothic Md BT</vt:lpstr>
      <vt:lpstr>Calibri</vt:lpstr>
      <vt:lpstr>Calibri Light</vt:lpstr>
      <vt:lpstr>Celestial</vt:lpstr>
      <vt:lpstr>Communications Department</vt:lpstr>
      <vt:lpstr>PowerPoint Presentation</vt:lpstr>
      <vt:lpstr>Typical Network Topologies</vt:lpstr>
      <vt:lpstr>manhattan  Topology</vt:lpstr>
      <vt:lpstr>Now Some Examples..</vt:lpstr>
      <vt:lpstr>Iridium</vt:lpstr>
      <vt:lpstr>Iridium</vt:lpstr>
      <vt:lpstr>Globastar</vt:lpstr>
      <vt:lpstr>Teledesic</vt:lpstr>
      <vt:lpstr>Communications Logistics</vt:lpstr>
      <vt:lpstr>PowerPoint Presentation</vt:lpstr>
      <vt:lpstr>Cases</vt:lpstr>
      <vt:lpstr>Communications Department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Department</dc:title>
  <dc:creator>B. N.</dc:creator>
  <cp:lastModifiedBy>B. N.</cp:lastModifiedBy>
  <cp:revision>8</cp:revision>
  <dcterms:created xsi:type="dcterms:W3CDTF">2016-10-19T23:24:57Z</dcterms:created>
  <dcterms:modified xsi:type="dcterms:W3CDTF">2016-10-20T00:36:29Z</dcterms:modified>
</cp:coreProperties>
</file>